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ERI" initials="A" lastIdx="1" clrIdx="0">
    <p:extLst>
      <p:ext uri="{19B8F6BF-5375-455C-9EA6-DF929625EA0E}">
        <p15:presenceInfo xmlns:p15="http://schemas.microsoft.com/office/powerpoint/2012/main" userId="AE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9T11:27:31.484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F19C5-A901-4A0D-BAC4-04F13393D5D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39E91-8D3F-4745-B438-235541B63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0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39E91-8D3F-4745-B438-235541B632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4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4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7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9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35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4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73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7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8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65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7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81A6-2ABB-4C8B-AC4D-A06C48FFBB7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37D091F-B256-49CB-84A7-ADEC342F0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0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B66AC-4A70-4734-B70B-DD1B45A7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72" y="108099"/>
            <a:ext cx="9070910" cy="914400"/>
          </a:xfrm>
        </p:spPr>
        <p:txBody>
          <a:bodyPr>
            <a:normAutofit/>
          </a:bodyPr>
          <a:lstStyle/>
          <a:p>
            <a:pPr algn="ctr"/>
            <a: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«Радуга»</a:t>
            </a:r>
            <a:br>
              <a:rPr lang="ru-RU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4EC252E-A81D-4D22-8961-E8D68071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368" y="815250"/>
            <a:ext cx="10238275" cy="48201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воспитания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разновозрастной группе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образовательного учреждения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комбинированной направленности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Евгеньевна Шапошникова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6A01943-3A87-4FC8-B75C-21EEF1294D2A}"/>
              </a:ext>
            </a:extLst>
          </p:cNvPr>
          <p:cNvSpPr txBox="1">
            <a:spLocks/>
          </p:cNvSpPr>
          <p:nvPr/>
        </p:nvSpPr>
        <p:spPr>
          <a:xfrm>
            <a:off x="3323254" y="4577901"/>
            <a:ext cx="9070910" cy="1057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" y="108099"/>
            <a:ext cx="1525106" cy="16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814D0-B55B-45FB-8702-22500C6F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82" y="137432"/>
            <a:ext cx="9605635" cy="1059305"/>
          </a:xfrm>
        </p:spPr>
        <p:txBody>
          <a:bodyPr/>
          <a:lstStyle/>
          <a:p>
            <a:r>
              <a:rPr lang="ru-RU" b="1" dirty="0"/>
              <a:t>Модуль «жизнь прекрасна, когда безопасна!»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B95322-0C68-4D37-AAEB-12E90818C2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1144" y="1704975"/>
            <a:ext cx="4598793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39AE2937-1799-4B83-AE19-C85FE53CE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495" y="795034"/>
            <a:ext cx="10144387" cy="5406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воспитание основ безопасности и жизнедеятельности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8F4A6C-673E-4461-8ADD-71D97181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/>
        </p:blipFill>
        <p:spPr>
          <a:xfrm>
            <a:off x="6167534" y="1335644"/>
            <a:ext cx="5688563" cy="366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B25F6-2C2A-4F57-A822-C54831822599}"/>
              </a:ext>
            </a:extLst>
          </p:cNvPr>
          <p:cNvSpPr txBox="1"/>
          <p:nvPr/>
        </p:nvSpPr>
        <p:spPr>
          <a:xfrm>
            <a:off x="548495" y="5153025"/>
            <a:ext cx="430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с инспектором ГИБДД по улицам поселка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Приобье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EE14-1614-46BA-AB39-FEC79F706327}"/>
              </a:ext>
            </a:extLst>
          </p:cNvPr>
          <p:cNvSpPr txBox="1"/>
          <p:nvPr/>
        </p:nvSpPr>
        <p:spPr>
          <a:xfrm>
            <a:off x="6615403" y="5137289"/>
            <a:ext cx="52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пожарной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10576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47CB8-5FC4-4ECC-B055-A8D16923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934" y="95393"/>
            <a:ext cx="9603275" cy="735032"/>
          </a:xfrm>
        </p:spPr>
        <p:txBody>
          <a:bodyPr/>
          <a:lstStyle/>
          <a:p>
            <a:pPr algn="ctr"/>
            <a:r>
              <a:rPr lang="ru-RU" b="1" dirty="0"/>
              <a:t>Модуль «скоро в школу!»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D23D6B-D0E6-44E2-9EE1-4EF1BD4B2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8" y="1887904"/>
            <a:ext cx="5423395" cy="362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0662C-6DD9-426A-8402-0AAAAE872471}"/>
              </a:ext>
            </a:extLst>
          </p:cNvPr>
          <p:cNvSpPr txBox="1"/>
          <p:nvPr/>
        </p:nvSpPr>
        <p:spPr>
          <a:xfrm>
            <a:off x="5645020" y="295780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5DBE5-DF02-45E3-896A-028CB8E573A8}"/>
              </a:ext>
            </a:extLst>
          </p:cNvPr>
          <p:cNvSpPr txBox="1"/>
          <p:nvPr/>
        </p:nvSpPr>
        <p:spPr>
          <a:xfrm>
            <a:off x="494523" y="5511285"/>
            <a:ext cx="4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школе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61681-231F-4A42-AA58-C0B015154CD1}"/>
              </a:ext>
            </a:extLst>
          </p:cNvPr>
          <p:cNvSpPr txBox="1"/>
          <p:nvPr/>
        </p:nvSpPr>
        <p:spPr>
          <a:xfrm>
            <a:off x="345687" y="588417"/>
            <a:ext cx="1160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положительной учебной мотивации дошкольника к школьному обучению.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35628B-747D-48DC-AF25-CB7D504D7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3277" b="15679"/>
          <a:stretch/>
        </p:blipFill>
        <p:spPr>
          <a:xfrm>
            <a:off x="6559420" y="1617309"/>
            <a:ext cx="5198141" cy="362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B5C58-35D1-4935-998B-A8A0FD4226B2}"/>
              </a:ext>
            </a:extLst>
          </p:cNvPr>
          <p:cNvSpPr txBox="1"/>
          <p:nvPr/>
        </p:nvSpPr>
        <p:spPr>
          <a:xfrm>
            <a:off x="6876661" y="5253920"/>
            <a:ext cx="45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руки к письму</a:t>
            </a:r>
          </a:p>
        </p:txBody>
      </p:sp>
    </p:spTree>
    <p:extLst>
      <p:ext uri="{BB962C8B-B14F-4D97-AF65-F5344CB8AC3E}">
        <p14:creationId xmlns:p14="http://schemas.microsoft.com/office/powerpoint/2010/main" val="392847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59ED2-3365-4D42-9996-EEC9098C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5" y="63638"/>
            <a:ext cx="9605635" cy="1059305"/>
          </a:xfrm>
        </p:spPr>
        <p:txBody>
          <a:bodyPr/>
          <a:lstStyle/>
          <a:p>
            <a:pPr algn="ctr"/>
            <a:r>
              <a:rPr lang="ru-RU" b="1" dirty="0"/>
              <a:t>Сотрудничество с социальными партнерами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CFE8F7-391D-41EE-A36D-0E28973C3A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2" y="1971631"/>
            <a:ext cx="4598793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2461392-4F28-4B50-B7F7-EE3ADBBE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722" y="605797"/>
            <a:ext cx="11541512" cy="7937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культурные практики организуются через содержательное партнерство с социальными институтами района и муниципалитета в рамках совместной деятельности и сотрудничестве в сфере интеллектуального, художественного и музыкального развития дошкольников.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C55336-9793-4D51-B38B-E9F973CE95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07" y="1941751"/>
            <a:ext cx="4750419" cy="356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77B8A-7FC4-4345-A93C-73AA727A477A}"/>
              </a:ext>
            </a:extLst>
          </p:cNvPr>
          <p:cNvSpPr txBox="1"/>
          <p:nvPr/>
        </p:nvSpPr>
        <p:spPr>
          <a:xfrm>
            <a:off x="705805" y="5511664"/>
            <a:ext cx="389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Посещение музыкальной школы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539E4-CDB3-402A-9CF6-62512817B88D}"/>
              </a:ext>
            </a:extLst>
          </p:cNvPr>
          <p:cNvSpPr txBox="1"/>
          <p:nvPr/>
        </p:nvSpPr>
        <p:spPr>
          <a:xfrm>
            <a:off x="6553373" y="5504565"/>
            <a:ext cx="46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Встреча с инспектором ГИБДД</a:t>
            </a:r>
          </a:p>
        </p:txBody>
      </p:sp>
    </p:spTree>
    <p:extLst>
      <p:ext uri="{BB962C8B-B14F-4D97-AF65-F5344CB8AC3E}">
        <p14:creationId xmlns:p14="http://schemas.microsoft.com/office/powerpoint/2010/main" val="398073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5D30B-7B93-4200-957C-60D6D145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76" y="1155585"/>
            <a:ext cx="11082844" cy="2022514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 ВНИМАНИЕ!</a:t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«радуга»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https://raduga-ds.86.i-schools.ru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1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20089E-2717-4BB2-A856-D9F87177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86612"/>
            <a:ext cx="11996057" cy="66713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поставленной цели воспитания дошкольников будет способствовать решение следующих основных задач: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социальных, нравственных, физических, интеллектуальных, эстетических качеств; создание благоприятных условий для гармоничного развития каждого ребенка в соответствии с его возрастными, гендерными, индивидуальными особенностями и склонностями;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общей культуры личности, в том числе ценностей здорового и устойчивого образа жизни, инициативности, самостоятельности и ответственности, активной жизненной позиции;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и творческого потенциала каждого ребенка;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содержательного взаимодействия ребенка с другими детьми, взрослыми и окружающим миром на основе гуманистических ценностей и идеалов, прав свободного человека;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патриотических чувств, любви к Родине, гордости за ее достижения на основе духовно-нравственных и социокультурных ценностей и принятых в обществе правил и норм поведения в интересах человека, семьи, общества;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собственного достоинства в процессе освоения разных видов социальной культуры, в том числе и многонациональной культуры народов России и мира, умения общаться с разными людьми;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воспитательных ресурсов семьи и дошкольной организации на основе традиционных духовно-нравственных ценностей семьи и общества; установление партнерских взаимоотношений с семьей, оказание ей психолого-педагогической поддержки, повышение компетентности родителей (законных представителей) в вопросах воспитания, развития и образования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0223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40CD90-E9C4-47D1-9F25-0F93C481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58" y="-83975"/>
            <a:ext cx="11323949" cy="64661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«Радуга»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и воспитательный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осуществляется в соответствии с требованиями Федерального государственного образовательного стандарта дошкольного образования, утвержденного приказом Минобрнауки России от 17.10.2013 № 1155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Основной целью педагогической работы в МАДОУ «Радуги» является формирование общей культуры личности детей, в том числе ценностей здорового образа жизни, развитие их социальных, нравственных, эстетических, интеллектуальных, физических качеств, инициативности, самостоятельности и ответственности ребенка, формирование предпосылок учебной деятельности.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Ведущей в воспитательном процессе является игровая деятельность. Игра широко используется как самостоятельная форма работы с детьми и как эффективное средство развития, воспитания и обучения в разных организационных формах.</a:t>
            </a:r>
          </a:p>
        </p:txBody>
      </p:sp>
    </p:spTree>
    <p:extLst>
      <p:ext uri="{BB962C8B-B14F-4D97-AF65-F5344CB8AC3E}">
        <p14:creationId xmlns:p14="http://schemas.microsoft.com/office/powerpoint/2010/main" val="203376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103E8-04F6-49FE-B528-F6C7B256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835" y="439664"/>
            <a:ext cx="8643154" cy="674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«Творческий путь»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2ACB67B-BE4C-4EA3-BBB3-92DBC5E0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2272" y="711685"/>
            <a:ext cx="10022414" cy="1012929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художественно-эстетическое развитие детей, воспитывать предпосылки для смыслового восприятия произведений искусства, мира природы. Реализация самостоятельной творческой деятельности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F1147A-D71D-4849-AF26-44EE527494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" y="2801440"/>
            <a:ext cx="3534035" cy="265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7B2784-A8F6-40FF-B8B1-56B11A3580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47" y="2174118"/>
            <a:ext cx="3403178" cy="310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6ECC53-5CE9-4173-85BF-A5E03FEB2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15825" b="9936"/>
          <a:stretch/>
        </p:blipFill>
        <p:spPr>
          <a:xfrm>
            <a:off x="3879891" y="2635823"/>
            <a:ext cx="4899360" cy="413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9AB74-3B21-4C8F-8D7F-91A95F7ECD4D}"/>
              </a:ext>
            </a:extLst>
          </p:cNvPr>
          <p:cNvSpPr txBox="1"/>
          <p:nvPr/>
        </p:nvSpPr>
        <p:spPr>
          <a:xfrm>
            <a:off x="363895" y="5947346"/>
            <a:ext cx="315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4BF62-7CA6-4714-B59D-EF404ACB6685}"/>
              </a:ext>
            </a:extLst>
          </p:cNvPr>
          <p:cNvSpPr txBox="1"/>
          <p:nvPr/>
        </p:nvSpPr>
        <p:spPr>
          <a:xfrm>
            <a:off x="4445369" y="1989492"/>
            <a:ext cx="381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посвященное ко дню образования ХМАО-Югре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D6F9C-0F63-4D7C-8B0F-EB8B60C6D468}"/>
              </a:ext>
            </a:extLst>
          </p:cNvPr>
          <p:cNvSpPr txBox="1"/>
          <p:nvPr/>
        </p:nvSpPr>
        <p:spPr>
          <a:xfrm>
            <a:off x="9160643" y="5275542"/>
            <a:ext cx="296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31ECB-904A-4D42-8F90-A82C3522DDCA}"/>
              </a:ext>
            </a:extLst>
          </p:cNvPr>
          <p:cNvSpPr txBox="1"/>
          <p:nvPr/>
        </p:nvSpPr>
        <p:spPr>
          <a:xfrm>
            <a:off x="363895" y="5427720"/>
            <a:ext cx="326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снежинок</a:t>
            </a:r>
          </a:p>
        </p:txBody>
      </p:sp>
    </p:spTree>
    <p:extLst>
      <p:ext uri="{BB962C8B-B14F-4D97-AF65-F5344CB8AC3E}">
        <p14:creationId xmlns:p14="http://schemas.microsoft.com/office/powerpoint/2010/main" val="2298324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CDDB5-DAC1-46FD-BA1F-AA834777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92" y="422859"/>
            <a:ext cx="9605635" cy="706671"/>
          </a:xfrm>
        </p:spPr>
        <p:txBody>
          <a:bodyPr/>
          <a:lstStyle/>
          <a:p>
            <a:pPr algn="ctr"/>
            <a:r>
              <a:rPr lang="ru-RU" b="1" dirty="0"/>
              <a:t>Модуль «Будь здоров без докторов!»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D808A10-D6FD-460C-99D6-74DBB07E77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34" y="2151030"/>
            <a:ext cx="4598793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BAC547F0-F701-4FA7-8248-63915C800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433" y="1163916"/>
            <a:ext cx="11441151" cy="987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Цел: воспитывать и поддерживать интерес к здоровому образу жизни.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2533C-66ED-48A3-8FFF-6A2DA1A49E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8" b="-3538"/>
          <a:stretch/>
        </p:blipFill>
        <p:spPr>
          <a:xfrm>
            <a:off x="610213" y="2361357"/>
            <a:ext cx="4696408" cy="281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1DA66-0189-4806-A119-E53BE4E23378}"/>
              </a:ext>
            </a:extLst>
          </p:cNvPr>
          <p:cNvSpPr txBox="1"/>
          <p:nvPr/>
        </p:nvSpPr>
        <p:spPr>
          <a:xfrm>
            <a:off x="858416" y="5169159"/>
            <a:ext cx="410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прогулка на футбольное поле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6AFE2-B996-47F1-8640-13DEBD9FB6D7}"/>
              </a:ext>
            </a:extLst>
          </p:cNvPr>
          <p:cNvSpPr txBox="1"/>
          <p:nvPr/>
        </p:nvSpPr>
        <p:spPr>
          <a:xfrm>
            <a:off x="6252034" y="5599080"/>
            <a:ext cx="459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на свежем воздухе</a:t>
            </a:r>
          </a:p>
        </p:txBody>
      </p:sp>
    </p:spTree>
    <p:extLst>
      <p:ext uri="{BB962C8B-B14F-4D97-AF65-F5344CB8AC3E}">
        <p14:creationId xmlns:p14="http://schemas.microsoft.com/office/powerpoint/2010/main" val="22171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0075B-F371-49A7-9F44-289DDB7D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91" y="119925"/>
            <a:ext cx="9605635" cy="802079"/>
          </a:xfrm>
        </p:spPr>
        <p:txBody>
          <a:bodyPr/>
          <a:lstStyle/>
          <a:p>
            <a:pPr algn="ctr"/>
            <a:r>
              <a:rPr lang="ru-RU" b="1" dirty="0"/>
              <a:t>Модуль «Моя </a:t>
            </a:r>
            <a:r>
              <a:rPr lang="ru-RU" b="1" dirty="0" err="1"/>
              <a:t>россия</a:t>
            </a:r>
            <a:r>
              <a:rPr lang="ru-RU" dirty="0"/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BB5338-F587-49B4-8798-EE8F215336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22" y="2114000"/>
            <a:ext cx="4598793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F786C106-ACA1-4C40-AEAD-635E7B165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073" y="657416"/>
            <a:ext cx="10838986" cy="8825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гражданина – это значит готовить человека к участию в решении государственной задачи, выполнению функций защитника Родины, готового к активной деятельности на ее благо.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AACB81-56FD-491C-BDFF-9EC0C4C329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1372" b="11731"/>
          <a:stretch/>
        </p:blipFill>
        <p:spPr>
          <a:xfrm>
            <a:off x="7249412" y="1807684"/>
            <a:ext cx="4376531" cy="400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F9BCA-544A-4ED9-B941-88313B92CBDC}"/>
              </a:ext>
            </a:extLst>
          </p:cNvPr>
          <p:cNvSpPr txBox="1"/>
          <p:nvPr/>
        </p:nvSpPr>
        <p:spPr>
          <a:xfrm>
            <a:off x="1266891" y="5562050"/>
            <a:ext cx="418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родным краем - ХМАО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17763-2864-4F82-9DCA-F0F9D3F6347B}"/>
              </a:ext>
            </a:extLst>
          </p:cNvPr>
          <p:cNvSpPr txBox="1"/>
          <p:nvPr/>
        </p:nvSpPr>
        <p:spPr>
          <a:xfrm>
            <a:off x="7557558" y="5700549"/>
            <a:ext cx="376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 строя и песни. Май 2021 год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82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8676B-680C-4B8C-B4D2-A996A7CD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-22639"/>
            <a:ext cx="9603275" cy="809676"/>
          </a:xfrm>
        </p:spPr>
        <p:txBody>
          <a:bodyPr/>
          <a:lstStyle/>
          <a:p>
            <a:pPr algn="ctr"/>
            <a:r>
              <a:rPr lang="ru-RU" b="1" dirty="0"/>
              <a:t>Модуль «азбука общения»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9CD43E-D8E5-4A9E-87D8-DDF03060E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/>
          <a:stretch/>
        </p:blipFill>
        <p:spPr>
          <a:xfrm>
            <a:off x="777691" y="1885042"/>
            <a:ext cx="4111550" cy="34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75C027-1315-4E67-80EB-4066DE3255CB}"/>
              </a:ext>
            </a:extLst>
          </p:cNvPr>
          <p:cNvSpPr txBox="1"/>
          <p:nvPr/>
        </p:nvSpPr>
        <p:spPr>
          <a:xfrm>
            <a:off x="568713" y="666052"/>
            <a:ext cx="1145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у детей духовно-нравственные чувства и поведение, уважение к старшим, дружеские отношения со сверстниками, проявление гуманных чувств, воспитание духовно-нравственных ценностей семьи и общества.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B134A-4400-49B4-8B5B-A87E7B374CAA}"/>
              </a:ext>
            </a:extLst>
          </p:cNvPr>
          <p:cNvSpPr txBox="1"/>
          <p:nvPr/>
        </p:nvSpPr>
        <p:spPr>
          <a:xfrm>
            <a:off x="1009331" y="5368589"/>
            <a:ext cx="364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к памятнику неизвестного солдата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06FD9C-0FFE-4ED4-9587-ADF6D3935C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13" y="1885042"/>
            <a:ext cx="4117088" cy="369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902B3-572B-467B-AC1E-90471BBF3986}"/>
              </a:ext>
            </a:extLst>
          </p:cNvPr>
          <p:cNvSpPr txBox="1"/>
          <p:nvPr/>
        </p:nvSpPr>
        <p:spPr>
          <a:xfrm>
            <a:off x="7511143" y="5617029"/>
            <a:ext cx="3172408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семейного альбома</a:t>
            </a:r>
          </a:p>
        </p:txBody>
      </p:sp>
    </p:spTree>
    <p:extLst>
      <p:ext uri="{BB962C8B-B14F-4D97-AF65-F5344CB8AC3E}">
        <p14:creationId xmlns:p14="http://schemas.microsoft.com/office/powerpoint/2010/main" val="383496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9D5A8-8196-4C0A-9035-43C39AFD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82" y="117981"/>
            <a:ext cx="9605635" cy="1059305"/>
          </a:xfrm>
        </p:spPr>
        <p:txBody>
          <a:bodyPr/>
          <a:lstStyle/>
          <a:p>
            <a:pPr algn="ctr"/>
            <a:r>
              <a:rPr lang="ru-RU" b="1" dirty="0"/>
              <a:t>Модуль «Все профессии важны»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E3A281-6144-4BE7-AC16-26FD2B9211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6"/>
          <a:stretch/>
        </p:blipFill>
        <p:spPr>
          <a:xfrm>
            <a:off x="71187" y="1544296"/>
            <a:ext cx="4622111" cy="382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E81DAD5F-0E0D-4E26-B9FB-788FFD8D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963" y="846563"/>
            <a:ext cx="11775688" cy="6276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представлений дошкольников о мире труда и профессий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B318E7-CDDB-4B64-9E46-5AA6BC37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27" y="1474176"/>
            <a:ext cx="4827179" cy="419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E89C91-B6D0-4BCB-B3EE-C0A375DCE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/>
          <a:stretch/>
        </p:blipFill>
        <p:spPr>
          <a:xfrm>
            <a:off x="4566665" y="2627469"/>
            <a:ext cx="2830285" cy="2437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5A937-7420-4C49-83CB-960107F3C862}"/>
              </a:ext>
            </a:extLst>
          </p:cNvPr>
          <p:cNvSpPr txBox="1"/>
          <p:nvPr/>
        </p:nvSpPr>
        <p:spPr>
          <a:xfrm>
            <a:off x="93963" y="5439747"/>
            <a:ext cx="403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пищеблок детского сада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2332D8-6BA1-4408-B20A-7AA0524D9913}"/>
              </a:ext>
            </a:extLst>
          </p:cNvPr>
          <p:cNvSpPr txBox="1"/>
          <p:nvPr/>
        </p:nvSpPr>
        <p:spPr>
          <a:xfrm>
            <a:off x="4693298" y="5065273"/>
            <a:ext cx="255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профессией дворника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10990-4EA2-4F79-9EAE-6CFAF789A847}"/>
              </a:ext>
            </a:extLst>
          </p:cNvPr>
          <p:cNvSpPr txBox="1"/>
          <p:nvPr/>
        </p:nvSpPr>
        <p:spPr>
          <a:xfrm>
            <a:off x="7729414" y="5615441"/>
            <a:ext cx="387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«Кафе»</a:t>
            </a:r>
          </a:p>
        </p:txBody>
      </p:sp>
    </p:spTree>
    <p:extLst>
      <p:ext uri="{BB962C8B-B14F-4D97-AF65-F5344CB8AC3E}">
        <p14:creationId xmlns:p14="http://schemas.microsoft.com/office/powerpoint/2010/main" val="333372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0F494-374C-4C74-8757-9E127BED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82" y="154368"/>
            <a:ext cx="9605635" cy="1059305"/>
          </a:xfrm>
        </p:spPr>
        <p:txBody>
          <a:bodyPr/>
          <a:lstStyle/>
          <a:p>
            <a:pPr algn="ctr"/>
            <a:r>
              <a:rPr lang="ru-RU" b="1" dirty="0"/>
              <a:t>Модуль «наш дом – природа»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72B053-C2F7-42C5-A259-69474810C9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85" y="1907722"/>
            <a:ext cx="346338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985666B0-81C6-4CBD-9F05-311795D9D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386" y="684020"/>
            <a:ext cx="11236276" cy="10593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воспитывать у детей основы экологической культуры и умение жить в относительной гармонии с природой.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3F0A43-9B27-4253-9BBE-32C7874A1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/>
          <a:stretch/>
        </p:blipFill>
        <p:spPr>
          <a:xfrm>
            <a:off x="9040883" y="2528597"/>
            <a:ext cx="2607445" cy="425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81186E-F5B4-4687-AB96-2B06F189BC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5" y="2272977"/>
            <a:ext cx="3377682" cy="450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02A7B3-8CFE-4699-8F9E-4E8EC54E6C36}"/>
              </a:ext>
            </a:extLst>
          </p:cNvPr>
          <p:cNvSpPr txBox="1"/>
          <p:nvPr/>
        </p:nvSpPr>
        <p:spPr>
          <a:xfrm>
            <a:off x="655838" y="1903645"/>
            <a:ext cx="239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901F4-E53F-481A-89E6-E26F6AB4212D}"/>
              </a:ext>
            </a:extLst>
          </p:cNvPr>
          <p:cNvSpPr txBox="1"/>
          <p:nvPr/>
        </p:nvSpPr>
        <p:spPr>
          <a:xfrm>
            <a:off x="4833259" y="5262466"/>
            <a:ext cx="31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снежинок через лупу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C9DA5-14FC-44F1-973E-7474CF0CBD7F}"/>
              </a:ext>
            </a:extLst>
          </p:cNvPr>
          <p:cNvSpPr txBox="1"/>
          <p:nvPr/>
        </p:nvSpPr>
        <p:spPr>
          <a:xfrm>
            <a:off x="8969188" y="1818433"/>
            <a:ext cx="289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птицах в зимний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1624627767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329</TotalTime>
  <Words>684</Words>
  <Application>Microsoft Office PowerPoint</Application>
  <PresentationFormat>Широкоэкранный</PresentationFormat>
  <Paragraphs>66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Times New Roman</vt:lpstr>
      <vt:lpstr>Галерея</vt:lpstr>
      <vt:lpstr>Муниципальное автономное дошкольное образовательное учреждение «Радуга» </vt:lpstr>
      <vt:lpstr>Презентация PowerPoint</vt:lpstr>
      <vt:lpstr>Презентация PowerPoint</vt:lpstr>
      <vt:lpstr> «Творческий путь» </vt:lpstr>
      <vt:lpstr>Модуль «Будь здоров без докторов!»</vt:lpstr>
      <vt:lpstr>Модуль «Моя россия»</vt:lpstr>
      <vt:lpstr>Модуль «азбука общения»</vt:lpstr>
      <vt:lpstr>Модуль «Все профессии важны»</vt:lpstr>
      <vt:lpstr>Модуль «наш дом – природа»</vt:lpstr>
      <vt:lpstr>Модуль «жизнь прекрасна, когда безопасна!»</vt:lpstr>
      <vt:lpstr>Модуль «скоро в школу!»</vt:lpstr>
      <vt:lpstr>Сотрудничество с социальными партнерами</vt:lpstr>
      <vt:lpstr>СПАСИБО ЗА  ВНИМАНИЕ!  Сайт мадоу «радуга»   https://raduga-ds.86.i-schools.ru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AERI</dc:creator>
  <cp:lastModifiedBy>raduga_ds@mail.ru</cp:lastModifiedBy>
  <cp:revision>29</cp:revision>
  <dcterms:created xsi:type="dcterms:W3CDTF">2022-02-08T16:49:49Z</dcterms:created>
  <dcterms:modified xsi:type="dcterms:W3CDTF">2022-02-10T07:38:00Z</dcterms:modified>
</cp:coreProperties>
</file>